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20"/>
    <p:restoredTop sz="94650"/>
  </p:normalViewPr>
  <p:slideViewPr>
    <p:cSldViewPr snapToGrid="0" snapToObjects="1">
      <p:cViewPr varScale="1">
        <p:scale>
          <a:sx n="108" d="100"/>
          <a:sy n="108" d="100"/>
        </p:scale>
        <p:origin x="232" y="2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32C71-0381-274F-9042-CACD027BA9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C0932-B9C6-6D48-A98D-71C3D2A2E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389E5-1C10-894A-BF8B-F04146A22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74655-CFC8-F043-AF6F-DCC698BFA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30A341-1567-654C-891B-3C329B4C2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451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A5E72-E2C6-5C48-8C6F-F109CBC01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DCBF5-4E34-B140-87D6-93109CDA1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48ECB-24D1-9146-9A92-52F122E37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F4BEA9-B367-9C47-9B94-AD11E05FD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D17B7-5DA7-6442-A138-52CA594EE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5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D92426-6D55-B04B-957C-7759347E68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84977-7DE9-5C4A-8C86-C671FA982D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BBF3C-CF88-E04D-A89D-0E8DF010C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664F56-66F6-854F-A9B2-3C9D71E4F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18382-5FA1-EA49-B6DA-11B9BE28E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512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1240-2CAB-334B-98C1-DCCDE595D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D15BC-E9A5-9A4D-992A-9F8E2577A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352DE-759F-E54C-B287-9870B2523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5D9E5-91D7-E247-BCE5-C25B6D274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0B053-7F6C-434C-B703-DA8CA6142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96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230D-29D1-364D-86C1-4E162450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473C2-5789-2D4D-A578-819C6A58D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12C3ED-749C-2147-847C-1B9DF86A5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94EC08-0FF5-3540-83FD-43DA1FC20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FD48F9-9AFA-514F-A623-D89F61977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40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6A659-67D2-FE47-B274-8EB5EB7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3D9AB-9098-F349-8AB7-8BC0AF692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AA883D-5889-D94D-8A82-F4002F82EB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3F8F2-A27A-9F49-A2C9-4032CEAEA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F71791-0052-FA47-BC94-764354988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A661E2-7EED-9448-8B2A-A39881627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268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532F9-C0FE-6940-B994-32F852C6A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0E5BF1-2989-CD48-AA97-426B4FF67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928985-8585-5844-A1A8-27062B0FC4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E7BCE8-CAB9-5E41-890C-37B4E73FD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9FD2A5-F1C0-7E43-B7E1-D734A7F9F6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A13C62-E9FB-F44E-B4B7-BDE45C29E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4DC868-E06C-A140-9C71-DEB27218D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802FC1-CD71-F147-9660-FF678D278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57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0FE25-40A0-BD4D-A643-75AA58B1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6F9A90-110E-1249-809E-815C2B22F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6A04AC-D963-3140-886E-6C2D13066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FA3372-6908-014B-BE5A-4D3AD9A40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4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AFDF45-09E8-2947-A5D7-0E7FD145A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72C0F-3781-B147-A7CF-B9F0FB989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2337D5-1693-A444-A71C-74E697DD5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93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7D5F6-A090-B24C-BC84-D47C68574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93BAA-B207-4E47-81CB-B8A988338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CB7306-B1BD-794C-B3E7-5CFD1E84B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77A519-8004-DF45-835C-A67180D4E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22DA37-D023-B14A-8A5A-AB8856D74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CEE420-E9B8-D143-9BDD-53720B6F7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011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37636-5D0D-9344-B984-E33ADD456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B38090-7762-C046-A26E-1D6181EB80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9AE8C5-4C9D-4C4C-8DC6-8F12FC2E6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9C64CF-3024-0D45-A3D0-42DE572CC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77B0-B540-1D49-9B3C-0EF06B390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E44941-FC87-7E4C-8B60-2360E6905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903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E5A933-E366-5A4B-8C09-58626C2DB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4983E-FE87-574E-9C24-670430E30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E4E20-028D-E14E-AD85-7D47C32A4E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51159D-9EE8-9848-8A76-BB7BDEDEAB6B}" type="datetimeFigureOut">
              <a:rPr lang="en-US" smtClean="0"/>
              <a:t>7/18/18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154BD-2257-C94B-84D0-05A1F3CD3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CA119F-4040-EA4A-A1E9-343835DE1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8044C-3571-D944-85D8-1EEBD6CDD2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14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D013E9-6F73-6043-B67B-7FB69C1CCA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061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F1F75A-FD3B-F243-BABA-29C0F615F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3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A7D7F0-AED8-3441-A26E-69E57926C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798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15E356-9B0C-2A4E-BD3C-B3EFAA7DE8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3128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8F9446-DE22-964F-8E63-45CB530D0A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340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800E1D-CAAE-A443-9AA5-3CB25FFDEF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92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585027-AFEE-5749-80CA-FA3BD723A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3042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0CB979-EC70-9C44-A7CC-049E70483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6550"/>
            <a:ext cx="12192000" cy="618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4127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Meghan Franklin</dc:creator>
  <cp:lastModifiedBy>Meghan Franklin</cp:lastModifiedBy>
  <cp:revision>1</cp:revision>
  <dcterms:created xsi:type="dcterms:W3CDTF">2018-07-18T14:21:59Z</dcterms:created>
  <dcterms:modified xsi:type="dcterms:W3CDTF">2018-07-18T14:23:40Z</dcterms:modified>
</cp:coreProperties>
</file>

<file path=docProps/thumbnail.jpeg>
</file>